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3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0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8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8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71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3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1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4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8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1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73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5226" y="1483586"/>
            <a:ext cx="8726355" cy="364056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6700" dirty="0"/>
              <a:t>SCHOOL BOARD </a:t>
            </a:r>
            <a:br>
              <a:rPr lang="en-CA" sz="6700" dirty="0"/>
            </a:br>
            <a:r>
              <a:rPr lang="en-CA" sz="6700" dirty="0"/>
              <a:t>ELECTIONS</a:t>
            </a:r>
            <a:br>
              <a:rPr lang="en-CA" sz="6000" dirty="0"/>
            </a:br>
            <a:br>
              <a:rPr lang="en-CA" sz="6000" dirty="0"/>
            </a:br>
            <a:br>
              <a:rPr lang="en-CA" sz="6000" dirty="0"/>
            </a:br>
            <a:r>
              <a:rPr lang="en-CA" sz="6000" dirty="0"/>
              <a:t>November 3</a:t>
            </a:r>
            <a:r>
              <a:rPr lang="en-CA" sz="6000" baseline="30000" dirty="0"/>
              <a:t>rd</a:t>
            </a:r>
            <a:r>
              <a:rPr lang="en-CA" sz="6000" dirty="0"/>
              <a:t>, 2024</a:t>
            </a:r>
            <a:br>
              <a:rPr lang="en-CA" sz="6000" dirty="0"/>
            </a:br>
            <a:endParaRPr lang="en-C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683" y="3915961"/>
            <a:ext cx="8825658" cy="861420"/>
          </a:xfrm>
        </p:spPr>
        <p:txBody>
          <a:bodyPr/>
          <a:lstStyle/>
          <a:p>
            <a:pPr algn="ctr"/>
            <a:endParaRPr lang="en-CA" dirty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152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566522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CANDIDATE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Must be on the electors list of English School Board</a:t>
            </a:r>
          </a:p>
          <a:p>
            <a:pPr marL="0" indent="0">
              <a:buNone/>
            </a:pPr>
            <a:r>
              <a:rPr lang="en-CA" dirty="0"/>
              <a:t>Has been domiciled for at least 6 months on its territory</a:t>
            </a:r>
          </a:p>
          <a:p>
            <a:pPr marL="0" indent="0">
              <a:buNone/>
            </a:pPr>
            <a:r>
              <a:rPr lang="en-CA" dirty="0"/>
              <a:t>Must have paid previous election debts</a:t>
            </a:r>
          </a:p>
          <a:p>
            <a:pPr marL="0" indent="0">
              <a:buNone/>
            </a:pPr>
            <a:r>
              <a:rPr lang="en-CA" dirty="0"/>
              <a:t>Can </a:t>
            </a:r>
            <a:r>
              <a:rPr lang="en-CA" b="1" dirty="0"/>
              <a:t>not</a:t>
            </a:r>
            <a:r>
              <a:rPr lang="en-CA" dirty="0"/>
              <a:t> be an MNA, MP or a Justice of any court of justice</a:t>
            </a:r>
          </a:p>
          <a:p>
            <a:pPr marL="0" indent="0">
              <a:buNone/>
            </a:pPr>
            <a:r>
              <a:rPr lang="en-CA" dirty="0"/>
              <a:t>Can </a:t>
            </a:r>
            <a:r>
              <a:rPr lang="en-CA" b="1" dirty="0"/>
              <a:t>not</a:t>
            </a:r>
            <a:r>
              <a:rPr lang="en-CA" dirty="0"/>
              <a:t> be an employee of an English School Board</a:t>
            </a:r>
          </a:p>
          <a:p>
            <a:pPr marL="0" indent="0">
              <a:buNone/>
            </a:pPr>
            <a:r>
              <a:rPr lang="en-CA" dirty="0"/>
              <a:t>Can </a:t>
            </a:r>
            <a:r>
              <a:rPr lang="en-CA" b="1" dirty="0"/>
              <a:t>not</a:t>
            </a:r>
            <a:r>
              <a:rPr lang="en-CA" dirty="0"/>
              <a:t> be public servant of MELS or MEES</a:t>
            </a:r>
          </a:p>
          <a:p>
            <a:pPr marL="0" indent="0">
              <a:buNone/>
            </a:pPr>
            <a:r>
              <a:rPr lang="en-CA" dirty="0"/>
              <a:t>Can </a:t>
            </a:r>
            <a:r>
              <a:rPr lang="en-CA" b="1" dirty="0"/>
              <a:t>not</a:t>
            </a:r>
            <a:r>
              <a:rPr lang="en-CA" dirty="0"/>
              <a:t> be sentenced to imprisonment</a:t>
            </a:r>
          </a:p>
          <a:p>
            <a:pPr marL="0" indent="0">
              <a:buNone/>
            </a:pPr>
            <a:r>
              <a:rPr lang="en-CA" dirty="0"/>
              <a:t>Can </a:t>
            </a:r>
            <a:r>
              <a:rPr lang="en-CA" b="1" dirty="0"/>
              <a:t>not</a:t>
            </a:r>
            <a:r>
              <a:rPr lang="en-CA" dirty="0"/>
              <a:t> run for more than one School Board nor ward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5806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9772883" cy="1140980"/>
          </a:xfrm>
        </p:spPr>
        <p:txBody>
          <a:bodyPr/>
          <a:lstStyle/>
          <a:p>
            <a:pPr algn="ctr"/>
            <a:r>
              <a:rPr lang="en-CA" dirty="0"/>
              <a:t>ON A TICKET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Between September 24</a:t>
            </a:r>
            <a:r>
              <a:rPr lang="en-CA" baseline="30000" dirty="0"/>
              <a:t>th</a:t>
            </a:r>
            <a:r>
              <a:rPr lang="en-CA" dirty="0"/>
              <a:t> and 5:00 pm, September 29</a:t>
            </a:r>
            <a:r>
              <a:rPr lang="en-CA" baseline="30000" dirty="0"/>
              <a:t>th</a:t>
            </a:r>
            <a:r>
              <a:rPr lang="en-CA" dirty="0"/>
              <a:t> the leader transmits a written application for recognition of: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the name of the ticket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the address of persons intended for the ticket to receive communications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the name, address, and phone number of the leader </a:t>
            </a:r>
          </a:p>
          <a:p>
            <a:pPr marL="0" indent="0">
              <a:buNone/>
            </a:pPr>
            <a:r>
              <a:rPr lang="en-CA" dirty="0"/>
              <a:t>The ticket will not be recognized if the name includes the word ‘independent’</a:t>
            </a:r>
          </a:p>
          <a:p>
            <a:pPr marL="0" indent="0">
              <a:buNone/>
            </a:pPr>
            <a:r>
              <a:rPr lang="en-CA" dirty="0"/>
              <a:t>The nomination paper of a candidate shall state he is with the ticket and be accompanied with a letter signed by the leader certifying he is the official candidate for that ward/seat/electoral division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430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040" y="191254"/>
            <a:ext cx="10058400" cy="1450757"/>
          </a:xfrm>
        </p:spPr>
        <p:txBody>
          <a:bodyPr/>
          <a:lstStyle/>
          <a:p>
            <a:pPr algn="ctr"/>
            <a:r>
              <a:rPr lang="en-CA" dirty="0"/>
              <a:t>ALL CANDIDATES</a:t>
            </a:r>
            <a:br>
              <a:rPr lang="en-CA" dirty="0"/>
            </a:br>
            <a:r>
              <a:rPr lang="en-CA" dirty="0"/>
              <a:t>For School Board Commissioner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888" y="1848522"/>
            <a:ext cx="8946541" cy="4195481"/>
          </a:xfrm>
        </p:spPr>
        <p:txBody>
          <a:bodyPr>
            <a:normAutofit/>
          </a:bodyPr>
          <a:lstStyle/>
          <a:p>
            <a:r>
              <a:rPr lang="en-CA" dirty="0"/>
              <a:t>Must file nomination paper between September 24</a:t>
            </a:r>
            <a:r>
              <a:rPr lang="en-CA" baseline="30000" dirty="0"/>
              <a:t>th</a:t>
            </a:r>
            <a:r>
              <a:rPr lang="en-CA" dirty="0"/>
              <a:t> and 5:00 pm September 29</a:t>
            </a:r>
          </a:p>
          <a:p>
            <a:r>
              <a:rPr lang="en-CA" dirty="0"/>
              <a:t>Must include your name, date of birth and your address and indicate the ward for which you wish to be the candidate (proof of identity)</a:t>
            </a:r>
          </a:p>
          <a:p>
            <a:r>
              <a:rPr lang="en-CA" dirty="0"/>
              <a:t>Returning officer makes and keeps a copy of the driver’s licence or </a:t>
            </a:r>
            <a:r>
              <a:rPr lang="en-CA" dirty="0" err="1"/>
              <a:t>medicare</a:t>
            </a:r>
            <a:r>
              <a:rPr lang="en-CA" dirty="0"/>
              <a:t> card</a:t>
            </a:r>
          </a:p>
          <a:p>
            <a:r>
              <a:rPr lang="en-CA" dirty="0"/>
              <a:t>Must be signed by the candidate and must be supported by at least 10 electors of that ward with their names, addresses and signatures who have signed in his presence</a:t>
            </a:r>
          </a:p>
          <a:p>
            <a:r>
              <a:rPr lang="en-CA" dirty="0"/>
              <a:t>Provide a text (basic info for the voter), picture, address and number where voters can reach you</a:t>
            </a:r>
          </a:p>
          <a:p>
            <a:r>
              <a:rPr lang="en-CA" dirty="0"/>
              <a:t>School Board staff may sign supporting papers but are not allowed to work on any campaign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78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26572"/>
            <a:ext cx="10058400" cy="1931436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CANDIDATE FOR CHAIR OF THE </a:t>
            </a:r>
            <a:br>
              <a:rPr lang="en-CA" sz="5300" dirty="0"/>
            </a:br>
            <a:r>
              <a:rPr lang="en-CA" sz="5300" dirty="0"/>
              <a:t>SCHOOL BOARD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70922"/>
            <a:ext cx="10058400" cy="4516155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Same instructions as for a Candidate</a:t>
            </a:r>
          </a:p>
          <a:p>
            <a:pPr marL="0" indent="0">
              <a:buNone/>
            </a:pPr>
            <a:r>
              <a:rPr lang="en-CA" dirty="0"/>
              <a:t>Except, nomination paper must be accompanied by at least 50 supporting electors living on the board’s territory</a:t>
            </a:r>
          </a:p>
          <a:p>
            <a:pPr marL="0" indent="0">
              <a:buNone/>
            </a:pPr>
            <a:r>
              <a:rPr lang="en-CA" dirty="0"/>
              <a:t>After 5:00 pm Sunday, September 29</a:t>
            </a:r>
            <a:r>
              <a:rPr lang="en-CA" baseline="30000" dirty="0"/>
              <a:t>th</a:t>
            </a:r>
            <a:r>
              <a:rPr lang="en-CA" dirty="0"/>
              <a:t>:</a:t>
            </a:r>
          </a:p>
          <a:p>
            <a:pPr marL="0" indent="0">
              <a:buNone/>
            </a:pPr>
            <a:r>
              <a:rPr lang="en-CA" dirty="0"/>
              <a:t>If only one candidate is nominated for a specified ward, that candidate is acclaimed</a:t>
            </a:r>
          </a:p>
          <a:p>
            <a:pPr marL="0" indent="0">
              <a:buNone/>
            </a:pPr>
            <a:r>
              <a:rPr lang="en-CA" dirty="0"/>
              <a:t>If only one candidate is nominated for chair of the School Board, that person is acclaimed</a:t>
            </a:r>
          </a:p>
          <a:p>
            <a:pPr marL="0" indent="0">
              <a:buNone/>
            </a:pPr>
            <a:r>
              <a:rPr lang="en-CA" dirty="0"/>
              <a:t>Otherwise, there will be elections with Revisions beginning October 5</a:t>
            </a:r>
            <a:r>
              <a:rPr lang="en-CA" baseline="30000" dirty="0"/>
              <a:t>th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74780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9599CDDFBE543AD5DE78AA343A6F4" ma:contentTypeVersion="15" ma:contentTypeDescription="Create a new document." ma:contentTypeScope="" ma:versionID="baf94f7eb8f2df5e623c228afd998311">
  <xsd:schema xmlns:xsd="http://www.w3.org/2001/XMLSchema" xmlns:xs="http://www.w3.org/2001/XMLSchema" xmlns:p="http://schemas.microsoft.com/office/2006/metadata/properties" xmlns:ns2="8eea38bb-0eee-4537-87cf-ebf356b6bae5" xmlns:ns3="398d4ef2-4b02-4aa6-8e41-2a7b5345ef0f" targetNamespace="http://schemas.microsoft.com/office/2006/metadata/properties" ma:root="true" ma:fieldsID="26a1fd7b18a5ab461bad0c01d57f5e04" ns2:_="" ns3:_="">
    <xsd:import namespace="8eea38bb-0eee-4537-87cf-ebf356b6bae5"/>
    <xsd:import namespace="398d4ef2-4b02-4aa6-8e41-2a7b5345ef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ea38bb-0eee-4537-87cf-ebf356b6ba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1c2f8de-f183-4739-9070-71e8724fa0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8d4ef2-4b02-4aa6-8e41-2a7b5345ef0f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e1beb6c3-bd23-4f0a-92d0-816f3aaf2f15}" ma:internalName="TaxCatchAll" ma:showField="CatchAllData" ma:web="398d4ef2-4b02-4aa6-8e41-2a7b5345ef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98d4ef2-4b02-4aa6-8e41-2a7b5345ef0f" xsi:nil="true"/>
    <lcf76f155ced4ddcb4097134ff3c332f xmlns="8eea38bb-0eee-4537-87cf-ebf356b6bae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CED7F9F-78FE-4A78-B572-EB710507C136}"/>
</file>

<file path=customXml/itemProps2.xml><?xml version="1.0" encoding="utf-8"?>
<ds:datastoreItem xmlns:ds="http://schemas.openxmlformats.org/officeDocument/2006/customXml" ds:itemID="{D60D80C0-E561-41D6-A35E-9B9557AA615A}"/>
</file>

<file path=customXml/itemProps3.xml><?xml version="1.0" encoding="utf-8"?>
<ds:datastoreItem xmlns:ds="http://schemas.openxmlformats.org/officeDocument/2006/customXml" ds:itemID="{B42B1DA0-B35C-41E6-8FA1-7FCC7FD50CB0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372</TotalTime>
  <Words>408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SCHOOL BOARD  ELECTIONS   November 3rd, 2024 </vt:lpstr>
      <vt:lpstr>CANDIDATE </vt:lpstr>
      <vt:lpstr>ON A TICKET</vt:lpstr>
      <vt:lpstr>ALL CANDIDATES For School Board Commissioner</vt:lpstr>
      <vt:lpstr>CANDIDATE FOR CHAIR OF THE  SCHOOL BOARD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RELATIONS</dc:title>
  <dc:creator>Rose Mary Murphy</dc:creator>
  <cp:lastModifiedBy>Susan Williams</cp:lastModifiedBy>
  <cp:revision>40</cp:revision>
  <cp:lastPrinted>2024-05-25T03:59:39Z</cp:lastPrinted>
  <dcterms:created xsi:type="dcterms:W3CDTF">2017-10-24T19:23:25Z</dcterms:created>
  <dcterms:modified xsi:type="dcterms:W3CDTF">2024-05-28T18:21:06Z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0x0101001939599CDDFBE543AD5DE78AA343A6F4</vt:lpwstr>
  </property>
</Properties>
</file>